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2" r:id="rId2"/>
    <p:sldId id="341" r:id="rId3"/>
    <p:sldId id="368" r:id="rId4"/>
    <p:sldId id="370" r:id="rId5"/>
    <p:sldId id="371" r:id="rId6"/>
    <p:sldId id="372" r:id="rId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40A"/>
    <a:srgbClr val="3EAAEC"/>
    <a:srgbClr val="CCCCFF"/>
    <a:srgbClr val="800000"/>
    <a:srgbClr val="C11DAA"/>
    <a:srgbClr val="606EF6"/>
    <a:srgbClr val="9966FF"/>
    <a:srgbClr val="000000"/>
    <a:srgbClr val="8BB832"/>
    <a:srgbClr val="674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3" autoAdjust="0"/>
    <p:restoredTop sz="91369" autoAdjust="0"/>
  </p:normalViewPr>
  <p:slideViewPr>
    <p:cSldViewPr>
      <p:cViewPr varScale="1">
        <p:scale>
          <a:sx n="106" d="100"/>
          <a:sy n="106" d="100"/>
        </p:scale>
        <p:origin x="7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451830748964423"/>
          <c:y val="6.0240891108717404E-3"/>
          <c:w val="0.39865652237311783"/>
          <c:h val="0.718029941117653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244168"/>
        <c:axId val="129244552"/>
        <c:axId val="0"/>
      </c:bar3DChart>
      <c:catAx>
        <c:axId val="129244168"/>
        <c:scaling>
          <c:orientation val="minMax"/>
        </c:scaling>
        <c:delete val="1"/>
        <c:axPos val="b"/>
        <c:majorTickMark val="out"/>
        <c:minorTickMark val="none"/>
        <c:tickLblPos val="nextTo"/>
        <c:crossAx val="129244552"/>
        <c:crosses val="autoZero"/>
        <c:auto val="1"/>
        <c:lblAlgn val="ctr"/>
        <c:lblOffset val="100"/>
        <c:noMultiLvlLbl val="0"/>
      </c:catAx>
      <c:valAx>
        <c:axId val="129244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244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999D6C26-7258-4DDB-B8DB-26F903590B9C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2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8826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FB1B3416-05EE-426D-9A5D-AF8726FC8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6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1264-5820-4DBE-B9E6-33351C9B64CF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5A81-289B-4236-9B7C-20558AAE7A45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5C2-08BC-4436-B9B8-67F1501D6099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01A-D095-4A5E-A0AE-F4C43B1C5B59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9721-370F-4974-A9D4-1BA4130DC1EE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1CBE-10DE-4F3B-A035-7590B0A85A10}" type="datetime1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6C18-8509-4842-9F08-065A3A71A697}" type="datetime1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F42-53E3-4943-B691-904CD13B580F}" type="datetime1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D2B5-C0CF-4B9B-9D43-4857A128C5C3}" type="datetime1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FB24-AC39-4C94-8682-546AC747D14F}" type="datetime1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3E5-86F3-4D3F-832E-577AA51D9012}" type="datetime1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8B20-46F2-48C2-A4DF-B1A7329DEB33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consultantplus://offline/ref=17F58008C79AA55428B5925A115F45474EB8AF1ADDC595796B5BB913E7E66EE120E68EF700DEB573F56EFF916E31BF1C490547F628382B4806tBG" TargetMode="External"/><Relationship Id="rId4" Type="http://schemas.openxmlformats.org/officeDocument/2006/relationships/hyperlink" Target="consultantplus://offline/ref=0882CCE45FE93855174D85E967042AB162DA2741FE80B1FC7DD3729D92879CAC01FB0E4760190EDF0B0093DAB78F4503E1207D3D4ED4D073UAn1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Рабочий стол\Личное\город\5668911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" y="525066"/>
            <a:ext cx="8848802" cy="58961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  <a:alpha val="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5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066"/>
            <a:ext cx="941925" cy="109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43854950"/>
              </p:ext>
            </p:extLst>
          </p:nvPr>
        </p:nvGraphicFramePr>
        <p:xfrm>
          <a:off x="107504" y="2598321"/>
          <a:ext cx="252028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1619672" y="980728"/>
            <a:ext cx="69127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Порядок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внесения изменений в региональную программу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капитального ремонта общего имущества в многоквартирном доме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(актуализация)</a:t>
            </a:r>
            <a:endParaRPr lang="ru-RU" sz="2400" b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0" y="21361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04664"/>
            <a:ext cx="7452307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ИЗМЕНЕНИЙ В РЕГИОНАЛЬНУЮ ПРОГРАММУ КАПИТАЛЬНОГО РЕМОНТА ОБЩЕГО ИМУЩЕСТВА В МНОГОКВАРТИРНЫХ ДОМАХ В КАМЧАТСКОМ КРАЕ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постановлением Правительства Камчатского края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28.12.2016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530-П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2390" y="2408029"/>
            <a:ext cx="7391347" cy="6147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включения/исключения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 в РПКР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844984"/>
            <a:ext cx="3672408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В СЛУЧАЯХ: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2921" y="3137466"/>
            <a:ext cx="7416823" cy="9349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проведения капитального ремонта на более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поздние/ранние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2923" y="5306698"/>
            <a:ext cx="7416821" cy="1218646"/>
          </a:xfrm>
          <a:prstGeom prst="rect">
            <a:avLst/>
          </a:prstGeom>
          <a:solidFill>
            <a:srgbClr val="3EA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изменения технических характеристик многоквартирного дома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3" y="4180795"/>
            <a:ext cx="7414091" cy="9908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сокращения/расширения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планируемых видов услуг и (или) работ по капитальному ремонту многоквартирного дома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8806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ВНЕСЕНИЯ ИЗМЕНЕНИЙ В РЕГИОНАЛЬНУЮ ПРОГРАММУ КАПИТАЛЬНОГО РЕМОНТА ОБЩЕГО ИМУЩЕСТВА В МНОГОКВАРТИРНЫХ ДОМАХ В КАМЧАТСКОМ КРАЕ  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постановлением Правительства Камчатского края от 28.12.2016 № 530-П)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558082"/>
            <a:ext cx="2592288" cy="16548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внесении изменений в региональную программу капитального ремонта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754850" y="2030681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71470" y="1566804"/>
            <a:ext cx="4056494" cy="16461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установлению необходимости (отсутствия необходимости) проведения капитального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МинЖКХ и энергетики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Камчатского края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24.11.2016 № 692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3356992"/>
            <a:ext cx="2592288" cy="23042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выступает с инициативой рассмотрения Комиссией вопроса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РПКР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71469" y="3356993"/>
            <a:ext cx="4056494" cy="2376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754850" y="3717032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8806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1135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ВНЕСЕНИЯ ИЗМЕНЕНИЙ В РЕГИОНАЛЬНУЮ ПРОГРАММУ КАПИТАЛЬНОГО РЕМОНТА ОБЩЕГО ИМУЩЕСТВА В МНОГОКВАРТИРНЫХ ДОМАХ В КАМЧАТСКОМ КРАЕ  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постановлением Правительства Камчатского края от 28.12.2016 № 530-П) </a:t>
            </a:r>
          </a:p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681839" y="2780928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87184" y="1700807"/>
            <a:ext cx="3933288" cy="25727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 собственной инициативе;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 основании обращений: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собственников помещений многоквартирных домов, расположенных на территории соответствующего муниципального образования;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осуществляющего управление многоквартирным домом;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в)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оператора.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36346" y="1700807"/>
            <a:ext cx="2592288" cy="2572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обращения в Комиссию: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4525535"/>
            <a:ext cx="7776864" cy="1567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ПОРЯДОК, ПЕРИОДИЧНОСТЬ И СРОКИ ЗАСЕДАНИЯ КОМИССИИ УСТАНОВЛЕНЫ ПОСТАНОЛВЕНИЕМ ПРАВИТЕЛЬСТВА КАМЧАТСКОГО КРАЯ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25.08.2016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338-П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5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3"/>
            <a:ext cx="7884355" cy="5658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рассмотрения заявок на внесение изменений в РПКР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7" y="1230323"/>
            <a:ext cx="2651223" cy="20074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ОМСУ: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внесение изменений в РПКР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779438" y="1936278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1710" y="1186421"/>
            <a:ext cx="4066253" cy="20513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мотивированное заключение о наличии либо об отсутствии возможности удовлетворения заявки на внесение изменений в региональную программу с учетом требований к финансовой устойчивости деятельности регионального оператора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09916" y="5068318"/>
            <a:ext cx="3418068" cy="1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региональную программу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48064" y="5061635"/>
            <a:ext cx="3788676" cy="1294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внесения изменений в региональную программу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4139810" y="1394420"/>
            <a:ext cx="504337" cy="439248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175955" y="3943533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61396" y="4392006"/>
            <a:ext cx="2861164" cy="2939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777103" y="4685945"/>
            <a:ext cx="1776097" cy="3272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627784" y="4685945"/>
            <a:ext cx="1440160" cy="3272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2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947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УСТАНОВЛЕНИЯ НЕОБХОДИМОСТИ ПРОВЕДЕНИЯ КАПИТАЛЬНОГО РЕМОНТА ОБЩЕГО ИМУЩЕСТВА В МНОГОКВАРТИРНОМ ДОМЕ </a:t>
            </a:r>
          </a:p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постановлением Правительства Камчатского края от 25.08.2016 № 338-П)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3467" y="1563639"/>
            <a:ext cx="2592288" cy="13891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направления документов на Комиссию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754850" y="2030681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1711" y="1566804"/>
            <a:ext cx="4066253" cy="13860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5 числа третьего месяца текущего квартала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3467" y="3007985"/>
            <a:ext cx="2592288" cy="13891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сведений и документов к заявлению для рассмотрения Комиссией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754850" y="3376329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61711" y="3011150"/>
            <a:ext cx="4066253" cy="3345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заявке на внесение изменений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РПКР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прилагаются на каждый многоквартирный дом, в отношении которого необходимо принять соответствующее решение, рекомендации органа местного самоуправления о целесообразности (нецелесообразности) удовлетворения обращений заявителей, а также соответствующий пакет документов в зависимости от причины внесения изменений в региональную программу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3466" y="4673844"/>
            <a:ext cx="3642549" cy="13891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В случае непредставления или не полного представления Заявителем документов, заявление не подлежит рассмотрению на заседании Комиссии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9443</TotalTime>
  <Words>437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Шумко Светлана Андреевна</dc:creator>
  <cp:lastModifiedBy>Бухонина Оксана Александровна</cp:lastModifiedBy>
  <cp:revision>313</cp:revision>
  <cp:lastPrinted>2018-01-24T03:39:35Z</cp:lastPrinted>
  <dcterms:created xsi:type="dcterms:W3CDTF">2014-05-05T00:21:46Z</dcterms:created>
  <dcterms:modified xsi:type="dcterms:W3CDTF">2019-03-21T08:34:40Z</dcterms:modified>
</cp:coreProperties>
</file>