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3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9EC6-FFC8-4D50-955B-D0D750B3BB9A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9EA5-E88D-4AF8-A538-22F968C57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Сайт Министерства ЖКХ и энергетики Камчатского края в сети «Интернет»</a:t>
            </a:r>
          </a:p>
          <a:p>
            <a:pPr marL="0" indent="0" algn="ctr">
              <a:buNone/>
            </a:pPr>
            <a:r>
              <a:rPr lang="ru-RU" dirty="0" smtClean="0"/>
              <a:t>Раздел «Капитальный ремонт МКД»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23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93785"/>
            <a:ext cx="8208912" cy="507618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Комиссия по установлению необходимости проведения капитального ремонта МКД </a:t>
            </a:r>
            <a:br>
              <a:rPr lang="ru-RU" sz="2800" dirty="0" smtClean="0"/>
            </a:br>
            <a:r>
              <a:rPr lang="ru-RU" sz="2800" dirty="0" smtClean="0"/>
              <a:t>(Новости)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Конкурс на должность руководителя ФКР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08912" cy="502352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Реестр договоров об оказании услуг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56891" cy="516055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80920" cy="489654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kamgov.ru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84784"/>
            <a:ext cx="7838516" cy="525435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3851920" y="3356992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Исполнительная власть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484784"/>
            <a:ext cx="8296806" cy="518550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395536" y="5661248"/>
            <a:ext cx="40324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Министерство ЖКХ и энергетики Камчатского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49" y="1556792"/>
            <a:ext cx="8340080" cy="51125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691680" y="278092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5949280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Текущая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48325"/>
            <a:ext cx="8340080" cy="489654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907704" y="4221088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Капитальный ремонт МКД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245" y="1628800"/>
            <a:ext cx="8177946" cy="501317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228184" y="4293096"/>
            <a:ext cx="223224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Предварительный отбор подрядных организаций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628800"/>
            <a:ext cx="8196064" cy="512254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Комиссия по установлению необходимости проведения капитального ремонта МКД </a:t>
            </a:r>
            <a:br>
              <a:rPr lang="ru-RU" sz="2800" dirty="0" smtClean="0"/>
            </a:br>
            <a:r>
              <a:rPr lang="ru-RU" sz="2800" dirty="0" smtClean="0"/>
              <a:t>(общая информация)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24867" cy="514054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467544" y="3429000"/>
            <a:ext cx="38884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10466" cy="508653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Комиссия по установлению необходимости проведения капитального ремонта МКД </a:t>
            </a:r>
            <a:br>
              <a:rPr lang="ru-RU" sz="2800" dirty="0" smtClean="0"/>
            </a:br>
            <a:r>
              <a:rPr lang="ru-RU" sz="2800" dirty="0" smtClean="0"/>
              <a:t>(Документы)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CB7B03"/>
      </a:dk1>
      <a:lt1>
        <a:sysClr val="window" lastClr="FEEF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kamgov.ru</vt:lpstr>
      <vt:lpstr>Исполнительная власть</vt:lpstr>
      <vt:lpstr>Министерство ЖКХ и энергетики Камчатского края</vt:lpstr>
      <vt:lpstr>Текущая деятельность</vt:lpstr>
      <vt:lpstr>Капитальный ремонт МКД</vt:lpstr>
      <vt:lpstr>Предварительный отбор подрядных организаций</vt:lpstr>
      <vt:lpstr>Комиссия по установлению необходимости проведения капитального ремонта МКД  (общая информация)</vt:lpstr>
      <vt:lpstr>Комиссия по установлению необходимости проведения капитального ремонта МКД  (Документы)</vt:lpstr>
      <vt:lpstr>Комиссия по установлению необходимости проведения капитального ремонта МКД  (Новости)</vt:lpstr>
      <vt:lpstr>Конкурс на должность руководителя ФКР</vt:lpstr>
      <vt:lpstr>Реестр договоров об оказании услуг</vt:lpstr>
      <vt:lpstr>Методические рекомендации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Ла-Душка</cp:lastModifiedBy>
  <cp:revision>6</cp:revision>
  <dcterms:created xsi:type="dcterms:W3CDTF">2019-03-22T05:01:12Z</dcterms:created>
  <dcterms:modified xsi:type="dcterms:W3CDTF">2002-01-02T15:16:26Z</dcterms:modified>
</cp:coreProperties>
</file>