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C10B"/>
    <a:srgbClr val="77E5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A442-C072-4428-A8BD-2CAC4A7CB995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F4CC-8176-407A-A4BE-7330EDFEF7A2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A442-C072-4428-A8BD-2CAC4A7CB995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F4CC-8176-407A-A4BE-7330EDFEF7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A442-C072-4428-A8BD-2CAC4A7CB995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F4CC-8176-407A-A4BE-7330EDFEF7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A442-C072-4428-A8BD-2CAC4A7CB995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F4CC-8176-407A-A4BE-7330EDFEF7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A442-C072-4428-A8BD-2CAC4A7CB995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F4CC-8176-407A-A4BE-7330EDFEF7A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A442-C072-4428-A8BD-2CAC4A7CB995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F4CC-8176-407A-A4BE-7330EDFEF7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A442-C072-4428-A8BD-2CAC4A7CB995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F4CC-8176-407A-A4BE-7330EDFEF7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A442-C072-4428-A8BD-2CAC4A7CB995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F4CC-8176-407A-A4BE-7330EDFEF7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A442-C072-4428-A8BD-2CAC4A7CB995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F4CC-8176-407A-A4BE-7330EDFEF7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A442-C072-4428-A8BD-2CAC4A7CB995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F4CC-8176-407A-A4BE-7330EDFEF7A2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A442-C072-4428-A8BD-2CAC4A7CB995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F4CC-8176-407A-A4BE-7330EDFEF7A2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CFBA442-C072-4428-A8BD-2CAC4A7CB995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1D2F4CC-8176-407A-A4BE-7330EDFEF7A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5760640"/>
          </a:xfrm>
          <a:solidFill>
            <a:schemeClr val="accent3">
              <a:lumMod val="40000"/>
              <a:lumOff val="60000"/>
            </a:schemeClr>
          </a:solidFill>
          <a:ln w="28575" cmpd="tri">
            <a:solidFill>
              <a:srgbClr val="00B050"/>
            </a:solidFill>
          </a:ln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800" spc="0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Порядок</a:t>
            </a:r>
            <a:br>
              <a:rPr lang="ru-RU" sz="2800" spc="0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spc="0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информирования собственников помещений в  многоквартирных домах и организаций, осуществляющих управление многоквартирными домами, о содержании региональной программы капитального ремонта общего имущества в многоквартирных домах в Камчатском крае  и критериях оценки состояния многоквартирных домов, на основании которых определяется очередность проведения капитального ремонта</a:t>
            </a:r>
            <a:r>
              <a:rPr lang="ru-RU" sz="2800" spc="0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spc="0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spc="0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232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7417" y="4437112"/>
            <a:ext cx="8229600" cy="1080120"/>
          </a:xfr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Постановление Правительства </a:t>
            </a:r>
            <a:br>
              <a:rPr lang="ru-RU" sz="3200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200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Камчатского края от 20.06.2018 № 254-П </a:t>
            </a:r>
            <a:endParaRPr lang="ru-RU" sz="3200" b="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" y="980728"/>
            <a:ext cx="8229600" cy="1570691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п. 8.7 ст. 13 Жилищного кодекса </a:t>
            </a:r>
          </a:p>
          <a:p>
            <a:pPr marL="0" indent="0" algn="ctr">
              <a:buNone/>
            </a:pP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Российской Федерации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759909" y="2780928"/>
            <a:ext cx="5544616" cy="1498683"/>
          </a:xfrm>
          <a:prstGeom prst="downArrow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 исполнение 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572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0247845"/>
              </p:ext>
            </p:extLst>
          </p:nvPr>
        </p:nvGraphicFramePr>
        <p:xfrm>
          <a:off x="251520" y="260648"/>
          <a:ext cx="8568952" cy="633670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49137"/>
                <a:gridCol w="5719815"/>
              </a:tblGrid>
              <a:tr h="3270053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b="1" dirty="0" smtClean="0"/>
                        <a:t>Информация</a:t>
                      </a:r>
                    </a:p>
                    <a:p>
                      <a:pPr marL="0" indent="0">
                        <a:buNone/>
                      </a:pPr>
                      <a:r>
                        <a:rPr lang="ru-RU" b="1" dirty="0" smtClean="0"/>
                        <a:t>(ЧТО?)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Постановления Правительства Камчатского края: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 утверждении региональной программы и о внесении изменений в неё;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 порядке применения критериев определения в региональной программе очередности проведения капитального ремонта общего имущества в многоквартирных домах при формировании и актуализации региональной программы.</a:t>
                      </a:r>
                    </a:p>
                    <a:p>
                      <a:pPr marL="0" indent="0">
                        <a:buNone/>
                      </a:pPr>
                      <a:endParaRPr lang="ru-RU" b="0" dirty="0"/>
                    </a:p>
                  </a:txBody>
                  <a:tcPr/>
                </a:tc>
              </a:tr>
              <a:tr h="1687769">
                <a:tc>
                  <a:txBody>
                    <a:bodyPr/>
                    <a:lstStyle/>
                    <a:p>
                      <a:r>
                        <a:rPr lang="ru-RU" dirty="0" smtClean="0"/>
                        <a:t>2. </a:t>
                      </a:r>
                      <a:r>
                        <a:rPr lang="ru-RU" b="1" dirty="0" smtClean="0"/>
                        <a:t>Целевая</a:t>
                      </a:r>
                      <a:r>
                        <a:rPr lang="ru-RU" b="1" baseline="0" dirty="0" smtClean="0"/>
                        <a:t> аудитория</a:t>
                      </a:r>
                    </a:p>
                    <a:p>
                      <a:r>
                        <a:rPr lang="ru-RU" b="1" baseline="0" dirty="0" smtClean="0"/>
                        <a:t>(ДЛЯ КОГО?)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1) Собственники помещений в многоквартирных домах;</a:t>
                      </a:r>
                    </a:p>
                    <a:p>
                      <a:r>
                        <a:rPr lang="ru-RU" b="1" dirty="0" smtClean="0"/>
                        <a:t>2) Управляющие организации;</a:t>
                      </a:r>
                    </a:p>
                    <a:p>
                      <a:r>
                        <a:rPr lang="ru-RU" b="1" dirty="0" smtClean="0"/>
                        <a:t>3) ТСЖ, ЖК, СПК.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378882">
                <a:tc>
                  <a:txBody>
                    <a:bodyPr/>
                    <a:lstStyle/>
                    <a:p>
                      <a:r>
                        <a:rPr lang="ru-RU" b="0" dirty="0" smtClean="0"/>
                        <a:t>3. </a:t>
                      </a:r>
                      <a:r>
                        <a:rPr lang="ru-RU" b="1" dirty="0" smtClean="0"/>
                        <a:t>Источник информации (КТО?)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b="1" baseline="0" dirty="0" smtClean="0"/>
                        <a:t>Министерство ЖКХ и энергетики Камчатского края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="1" baseline="0" dirty="0" smtClean="0"/>
                        <a:t>Фонд капитального ремонта многоквартирных домов Камчатского края 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75704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40966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spc="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4. Место </a:t>
            </a:r>
            <a:r>
              <a:rPr lang="ru-RU" sz="2800" spc="0" dirty="0">
                <a:ln w="50800"/>
                <a:solidFill>
                  <a:schemeClr val="bg1">
                    <a:shade val="50000"/>
                  </a:schemeClr>
                </a:solidFill>
              </a:rPr>
              <a:t>размещения</a:t>
            </a:r>
            <a:br>
              <a:rPr lang="ru-RU" sz="2800" spc="0" dirty="0">
                <a:ln w="50800"/>
                <a:solidFill>
                  <a:schemeClr val="bg1">
                    <a:shade val="50000"/>
                  </a:schemeClr>
                </a:solidFill>
              </a:rPr>
            </a:br>
            <a:r>
              <a:rPr lang="ru-RU" sz="2800" spc="0" dirty="0">
                <a:ln w="50800"/>
                <a:solidFill>
                  <a:schemeClr val="bg1">
                    <a:shade val="50000"/>
                  </a:schemeClr>
                </a:solidFill>
              </a:rPr>
              <a:t>(ГДЕ</a:t>
            </a:r>
            <a:r>
              <a:rPr lang="ru-RU" sz="2800" spc="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? КАКИМ СОСОБОМ?)</a:t>
            </a:r>
            <a:endParaRPr lang="ru-RU" sz="2800" spc="0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453769" y="1462667"/>
            <a:ext cx="484632" cy="360040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355976" y="1462667"/>
            <a:ext cx="484632" cy="951271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7174000" y="1484784"/>
            <a:ext cx="484632" cy="92915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1844824"/>
            <a:ext cx="2376264" cy="2304256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Официальные сайты в сети «Интернет»:</a:t>
            </a:r>
          </a:p>
          <a:p>
            <a:pPr algn="ct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Министерство 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</a:rPr>
              <a:t>– </a:t>
            </a:r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kamgov.ru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</a:p>
          <a:p>
            <a:pPr algn="ct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ФКР</a:t>
            </a:r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en-US" b="1" dirty="0">
                <a:ln w="50800"/>
                <a:solidFill>
                  <a:schemeClr val="bg1">
                    <a:shade val="50000"/>
                  </a:schemeClr>
                </a:solidFill>
              </a:rPr>
              <a:t>– </a:t>
            </a:r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fkr.kamchatka.ru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30871" y="2448713"/>
            <a:ext cx="2376264" cy="1207781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ГИС ЖКХ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28184" y="2413938"/>
            <a:ext cx="2376264" cy="1207781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В письменной форме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5" name="Стрелка вниз 24"/>
          <p:cNvSpPr/>
          <p:nvPr/>
        </p:nvSpPr>
        <p:spPr>
          <a:xfrm>
            <a:off x="1453769" y="4149741"/>
            <a:ext cx="484632" cy="575403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4364442" y="3717031"/>
            <a:ext cx="484632" cy="1008113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7174000" y="3669582"/>
            <a:ext cx="484632" cy="1055562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39552" y="4725144"/>
            <a:ext cx="2520280" cy="18002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Н</a:t>
            </a:r>
            <a:r>
              <a:rPr lang="ru-RU" sz="1400" b="1" dirty="0" smtClean="0"/>
              <a:t>е </a:t>
            </a:r>
            <a:r>
              <a:rPr lang="ru-RU" sz="1400" b="1" dirty="0"/>
              <a:t>позднее 15 календарных дней со дня вступления в силу </a:t>
            </a:r>
            <a:r>
              <a:rPr lang="ru-RU" sz="1400" b="1" dirty="0" smtClean="0"/>
              <a:t>постановлений </a:t>
            </a:r>
            <a:r>
              <a:rPr lang="ru-RU" sz="1400" b="1" dirty="0"/>
              <a:t>Правительства К</a:t>
            </a:r>
            <a:r>
              <a:rPr lang="ru-RU" sz="1400" b="1" dirty="0" smtClean="0"/>
              <a:t>амчатского </a:t>
            </a:r>
            <a:r>
              <a:rPr lang="ru-RU" sz="1400" b="1" dirty="0"/>
              <a:t>края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203848" y="4725144"/>
            <a:ext cx="2736304" cy="180019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С</a:t>
            </a:r>
            <a:r>
              <a:rPr lang="ru-RU" sz="1400" b="1" dirty="0" smtClean="0"/>
              <a:t>роки</a:t>
            </a:r>
            <a:r>
              <a:rPr lang="ru-RU" sz="1400" b="1" dirty="0"/>
              <a:t>, предусмотренные Федеральным законом от 21.07.2014 </a:t>
            </a:r>
            <a:r>
              <a:rPr lang="ru-RU" sz="1400" b="1" dirty="0" smtClean="0"/>
              <a:t>№ </a:t>
            </a:r>
            <a:r>
              <a:rPr lang="ru-RU" sz="1400" b="1" dirty="0"/>
              <a:t>209-ФЗ "О государственной информационной системе жилищно-коммунального хозяйства".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084168" y="4725144"/>
            <a:ext cx="2664296" cy="180019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Направление </a:t>
            </a:r>
            <a:r>
              <a:rPr lang="ru-RU" sz="1400" b="1" dirty="0"/>
              <a:t>ответов на обращения в сроки, установленные Федеральным законом от 02.05.2006 N 59-ФЗ "О порядке рассмотрения обращений граждан Российской Федерации"</a:t>
            </a:r>
          </a:p>
        </p:txBody>
      </p:sp>
    </p:spTree>
    <p:extLst>
      <p:ext uri="{BB962C8B-B14F-4D97-AF65-F5344CB8AC3E}">
        <p14:creationId xmlns:p14="http://schemas.microsoft.com/office/powerpoint/2010/main" val="58380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76</TotalTime>
  <Words>184</Words>
  <Application>Microsoft Office PowerPoint</Application>
  <PresentationFormat>Экран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Tw Cen MT</vt:lpstr>
      <vt:lpstr>Паркет</vt:lpstr>
      <vt:lpstr>Порядок  информирования собственников помещений в  многоквартирных домах и организаций, осуществляющих управление многоквартирными домами, о содержании региональной программы капитального ремонта общего имущества в многоквартирных домах в Камчатском крае  и критериях оценки состояния многоквартирных домов, на основании которых определяется очередность проведения капитального ремонта </vt:lpstr>
      <vt:lpstr>Постановление Правительства  Камчатского края от 20.06.2018 № 254-П </vt:lpstr>
      <vt:lpstr>Презентация PowerPoint</vt:lpstr>
      <vt:lpstr>4. Место размещения (ГДЕ? КАКИМ СОСОБОМ?)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 информирования собственников помещений в  многоквартирных домах и организаций, осуществляющих управление многоквартирными домами, о содержании региональной программы капитального ремонта общего имущества в многоквартирных домах в Камчатском крае  и критериях оценки состояния многоквартирных домов, на основании которых определяется очередность проведения капитального ремонта</dc:title>
  <dc:creator>Ла-Душка</dc:creator>
  <cp:lastModifiedBy>Конькова Елена Вячеславовна</cp:lastModifiedBy>
  <cp:revision>11</cp:revision>
  <dcterms:created xsi:type="dcterms:W3CDTF">2002-03-16T16:06:37Z</dcterms:created>
  <dcterms:modified xsi:type="dcterms:W3CDTF">2019-11-26T03:45:53Z</dcterms:modified>
</cp:coreProperties>
</file>